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0" r:id="rId1"/>
    <p:sldMasterId id="2147483801" r:id="rId2"/>
  </p:sldMasterIdLst>
  <p:notesMasterIdLst>
    <p:notesMasterId r:id="rId6"/>
  </p:notesMasterIdLst>
  <p:sldIdLst>
    <p:sldId id="266" r:id="rId3"/>
    <p:sldId id="257" r:id="rId4"/>
    <p:sldId id="258" r:id="rId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9178DB9-70F8-410A-ADD0-7623D3AC1FB5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4E72212-F9E4-4EB0-9DA7-E127F47A26A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7982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BC6C2-31BD-4606-91D6-F4DAD663FCC2}" type="slidenum">
              <a:rPr lang="fa-IR" smtClean="0">
                <a:solidFill>
                  <a:prstClr val="black"/>
                </a:solidFill>
              </a:rPr>
              <a:pPr/>
              <a:t>1</a:t>
            </a:fld>
            <a:endParaRPr lang="fa-I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71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64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81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0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07487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13535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35987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5250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37208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9332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6529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8362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397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3264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96837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8520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67948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6476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76394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480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A946-E032-48AD-A77D-83FF02267154}" type="datetimeFigureOut">
              <a:rPr lang="fa-IR" smtClean="0"/>
              <a:t>25/08/1446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391A-0719-4370-BEFC-94C6F01A512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564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24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93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0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32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38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66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2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89E82-CF19-4E52-ABA2-05312800A7B4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25/08/1446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C664B6-6295-49C9-AE15-EADF3C422098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03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476673"/>
            <a:ext cx="7056784" cy="590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0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984" y="1186167"/>
            <a:ext cx="10612192" cy="37087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1500" dirty="0" smtClean="0">
                <a:cs typeface="2  Badr" panose="00000400000000000000" pitchFamily="2" charset="-78"/>
              </a:rPr>
              <a:t>راه اندازی کسب و کار</a:t>
            </a:r>
          </a:p>
          <a:p>
            <a:pPr algn="ctr"/>
            <a:endParaRPr lang="fa-IR" sz="6000" dirty="0" smtClean="0">
              <a:cs typeface="2  Titr" panose="00000700000000000000" pitchFamily="2" charset="-78"/>
            </a:endParaRPr>
          </a:p>
          <a:p>
            <a:pPr algn="ctr"/>
            <a:r>
              <a:rPr lang="fa-IR" sz="6000" dirty="0" smtClean="0">
                <a:cs typeface="2  Titr" panose="00000700000000000000" pitchFamily="2" charset="-78"/>
              </a:rPr>
              <a:t>تهیه </a:t>
            </a:r>
            <a:r>
              <a:rPr lang="fa-IR" sz="6000" dirty="0">
                <a:cs typeface="2  Titr" panose="00000700000000000000" pitchFamily="2" charset="-78"/>
              </a:rPr>
              <a:t>کنندگان : </a:t>
            </a:r>
          </a:p>
        </p:txBody>
      </p:sp>
    </p:spTree>
    <p:extLst>
      <p:ext uri="{BB962C8B-B14F-4D97-AF65-F5344CB8AC3E}">
        <p14:creationId xmlns:p14="http://schemas.microsoft.com/office/powerpoint/2010/main" val="220596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517" y="1159098"/>
            <a:ext cx="9903854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dirty="0" smtClean="0">
                <a:cs typeface="2  Titr" panose="00000700000000000000" pitchFamily="2" charset="-78"/>
              </a:rPr>
              <a:t>فهرست مطالب</a:t>
            </a:r>
          </a:p>
          <a:p>
            <a:endParaRPr lang="fa-IR" sz="2800" dirty="0" smtClean="0">
              <a:cs typeface="2  Titr" panose="00000700000000000000" pitchFamily="2" charset="-78"/>
            </a:endParaRPr>
          </a:p>
          <a:p>
            <a:r>
              <a:rPr lang="fa-IR" sz="2800" dirty="0" smtClean="0">
                <a:cs typeface="2  Titr" panose="00000700000000000000" pitchFamily="2" charset="-78"/>
              </a:rPr>
              <a:t> </a:t>
            </a:r>
            <a:r>
              <a:rPr lang="fa-IR" sz="2800" dirty="0">
                <a:cs typeface="2  Titr" panose="00000700000000000000" pitchFamily="2" charset="-78"/>
              </a:rPr>
              <a:t>.1 کار </a:t>
            </a:r>
            <a:r>
              <a:rPr lang="fa-IR" sz="2800" dirty="0" smtClean="0">
                <a:cs typeface="2  Titr" panose="00000700000000000000" pitchFamily="2" charset="-78"/>
              </a:rPr>
              <a:t>آفرینی</a:t>
            </a:r>
            <a:endParaRPr lang="fa-IR" sz="2800" dirty="0">
              <a:cs typeface="2  Titr" panose="00000700000000000000" pitchFamily="2" charset="-78"/>
            </a:endParaRPr>
          </a:p>
          <a:p>
            <a:r>
              <a:rPr lang="fa-IR" sz="2800" dirty="0">
                <a:cs typeface="2  Titr" panose="00000700000000000000" pitchFamily="2" charset="-78"/>
              </a:rPr>
              <a:t>.2در آمد و پس انداز</a:t>
            </a:r>
          </a:p>
          <a:p>
            <a:r>
              <a:rPr lang="fa-IR" sz="2800" dirty="0">
                <a:cs typeface="2  Titr" panose="00000700000000000000" pitchFamily="2" charset="-78"/>
              </a:rPr>
              <a:t>.3 بازار</a:t>
            </a:r>
          </a:p>
          <a:p>
            <a:r>
              <a:rPr lang="fa-IR" sz="2800" dirty="0">
                <a:cs typeface="2  Titr" panose="00000700000000000000" pitchFamily="2" charset="-78"/>
              </a:rPr>
              <a:t>.4 خرید</a:t>
            </a:r>
          </a:p>
          <a:p>
            <a:r>
              <a:rPr lang="fa-IR" sz="2800" dirty="0">
                <a:cs typeface="2  Titr" panose="00000700000000000000" pitchFamily="2" charset="-78"/>
              </a:rPr>
              <a:t>.5فروش</a:t>
            </a:r>
          </a:p>
          <a:p>
            <a:r>
              <a:rPr lang="fa-IR" sz="2800" dirty="0">
                <a:cs typeface="2  Titr" panose="00000700000000000000" pitchFamily="2" charset="-78"/>
              </a:rPr>
              <a:t>.6بازار یابی و تبلیغات</a:t>
            </a:r>
          </a:p>
          <a:p>
            <a:r>
              <a:rPr lang="fa-IR" sz="2800" dirty="0">
                <a:cs typeface="2  Titr" panose="00000700000000000000" pitchFamily="2" charset="-78"/>
              </a:rPr>
              <a:t>.7نمونه  کسب و کار</a:t>
            </a:r>
            <a:endParaRPr lang="fa-IR" sz="2800" dirty="0" smtClean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8124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172</TotalTime>
  <Words>40</Words>
  <Application>Microsoft Office PowerPoint</Application>
  <PresentationFormat>Widescreen</PresentationFormat>
  <Paragraphs>13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2  Badr</vt:lpstr>
      <vt:lpstr>2  Titr</vt:lpstr>
      <vt:lpstr>Arial</vt:lpstr>
      <vt:lpstr>Calibri</vt:lpstr>
      <vt:lpstr>Tahoma</vt:lpstr>
      <vt:lpstr>Times New Roman</vt:lpstr>
      <vt:lpstr>Trebuchet MS</vt:lpstr>
      <vt:lpstr>Wingdings 3</vt:lpstr>
      <vt:lpstr>1_Office Theme</vt:lpstr>
      <vt:lpstr>Facet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Iran</dc:creator>
  <cp:lastModifiedBy>orkideh</cp:lastModifiedBy>
  <cp:revision>11</cp:revision>
  <dcterms:created xsi:type="dcterms:W3CDTF">2025-02-03T14:33:19Z</dcterms:created>
  <dcterms:modified xsi:type="dcterms:W3CDTF">2025-02-23T18:55:15Z</dcterms:modified>
</cp:coreProperties>
</file>